
<file path=[Content_Types].xml><?xml version="1.0" encoding="utf-8"?>
<Types xmlns="http://schemas.openxmlformats.org/package/2006/content-types">
  <Override PartName="/ppt/slides/slide3.xml" ContentType="application/vnd.openxmlformats-officedocument.presentationml.slide+xml"/>
  <Override PartName="/docProps/core.xml" ContentType="application/vnd.openxmlformats-package.core-properties+xml"/>
  <Override PartName="/ppt/slideLayouts/slideLayout6.xml" ContentType="application/vnd.openxmlformats-officedocument.presentationml.slideLayout+xml"/>
  <Default Extension="rels" ContentType="application/vnd.openxmlformats-package.relationships+xml"/>
  <Override PartName="/ppt/slides/slide5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9.xml" ContentType="application/vnd.openxmlformats-officedocument.presentationml.slideLayout+xml"/>
  <Default Extension="jpeg" ContentType="image/jpeg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Override PartName="/ppt/slideLayouts/slideLayout10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4.xml" ContentType="application/vnd.openxmlformats-officedocument.presentationml.slideLayout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711" r:id="rId1"/>
  </p:sldMasterIdLst>
  <p:sldIdLst>
    <p:sldId id="256" r:id="rId2"/>
    <p:sldId id="257" r:id="rId3"/>
    <p:sldId id="259" r:id="rId4"/>
    <p:sldId id="258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extLst>
    <p:ext uri="{E76CE94A-603C-4142-B9EB-6D1370010A27}">
      <p14:discardImageEditDat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-96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D1150-F886-D749-B3E5-A55BF47E393A}" type="datetimeFigureOut">
              <a:rPr lang="en-US" smtClean="0"/>
              <a:pPr/>
              <a:t>8/28/14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4EDB6-B653-7043-ABAA-129848359AA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D1150-F886-D749-B3E5-A55BF47E393A}" type="datetimeFigureOut">
              <a:rPr lang="en-US" smtClean="0"/>
              <a:pPr/>
              <a:t>8/28/14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4EDB6-B653-7043-ABAA-129848359A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D1150-F886-D749-B3E5-A55BF47E393A}" type="datetimeFigureOut">
              <a:rPr lang="en-US" smtClean="0"/>
              <a:pPr/>
              <a:t>8/28/14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4EDB6-B653-7043-ABAA-129848359AA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D1150-F886-D749-B3E5-A55BF47E393A}" type="datetimeFigureOut">
              <a:rPr lang="en-US" smtClean="0"/>
              <a:pPr/>
              <a:t>8/28/14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4EDB6-B653-7043-ABAA-129848359A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D1150-F886-D749-B3E5-A55BF47E393A}" type="datetimeFigureOut">
              <a:rPr lang="en-US" smtClean="0"/>
              <a:pPr/>
              <a:t>8/28/14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4EDB6-B653-7043-ABAA-129848359AA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D1150-F886-D749-B3E5-A55BF47E393A}" type="datetimeFigureOut">
              <a:rPr lang="en-US" smtClean="0"/>
              <a:pPr/>
              <a:t>8/28/14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4EDB6-B653-7043-ABAA-129848359A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D1150-F886-D749-B3E5-A55BF47E393A}" type="datetimeFigureOut">
              <a:rPr lang="en-US" smtClean="0"/>
              <a:pPr/>
              <a:t>8/28/14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4EDB6-B653-7043-ABAA-129848359A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D1150-F886-D749-B3E5-A55BF47E393A}" type="datetimeFigureOut">
              <a:rPr lang="en-US" smtClean="0"/>
              <a:pPr/>
              <a:t>8/28/14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4EDB6-B653-7043-ABAA-129848359AA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D1150-F886-D749-B3E5-A55BF47E393A}" type="datetimeFigureOut">
              <a:rPr lang="en-US" smtClean="0"/>
              <a:pPr/>
              <a:t>8/28/14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4EDB6-B653-7043-ABAA-129848359A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D1150-F886-D749-B3E5-A55BF47E393A}" type="datetimeFigureOut">
              <a:rPr lang="en-US" smtClean="0"/>
              <a:pPr/>
              <a:t>8/28/14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4EDB6-B653-7043-ABAA-129848359A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D1150-F886-D749-B3E5-A55BF47E393A}" type="datetimeFigureOut">
              <a:rPr lang="en-US" smtClean="0"/>
              <a:pPr/>
              <a:t>8/28/14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4EDB6-B653-7043-ABAA-129848359A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72FD1150-F886-D749-B3E5-A55BF47E393A}" type="datetimeFigureOut">
              <a:rPr lang="en-US" smtClean="0"/>
              <a:pPr/>
              <a:t>8/28/14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A474EDB6-B653-7043-ABAA-129848359AA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Establishing Voice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Bell Ringer Activity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383460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Voice is…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i="1" dirty="0"/>
              <a:t>A</a:t>
            </a:r>
            <a:r>
              <a:rPr lang="en-US" i="1" dirty="0" smtClean="0"/>
              <a:t>n </a:t>
            </a:r>
            <a:r>
              <a:rPr lang="en-US" i="1" dirty="0"/>
              <a:t>author’s </a:t>
            </a:r>
            <a:r>
              <a:rPr lang="en-US" b="1" i="1" dirty="0"/>
              <a:t>distinctive use of language </a:t>
            </a:r>
            <a:r>
              <a:rPr lang="en-US" i="1" dirty="0"/>
              <a:t>to express his or her </a:t>
            </a:r>
            <a:r>
              <a:rPr lang="en-US" b="1" i="1" dirty="0"/>
              <a:t>persona</a:t>
            </a:r>
            <a:r>
              <a:rPr lang="en-US" i="1" dirty="0"/>
              <a:t>.  Another way of describing voice is that it is the narrator’s </a:t>
            </a:r>
            <a:r>
              <a:rPr lang="en-US" i="1" dirty="0" smtClean="0"/>
              <a:t>personality as established through the choices they make in his/her writing.  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OR</a:t>
            </a:r>
          </a:p>
          <a:p>
            <a:pPr marL="0" indent="0" algn="ctr">
              <a:buNone/>
            </a:pPr>
            <a:r>
              <a:rPr lang="en-US" dirty="0" smtClean="0"/>
              <a:t>Diction + Syntax + Imagery + Other Literary Devices = </a:t>
            </a:r>
            <a:r>
              <a:rPr lang="en-US" b="1" dirty="0" smtClean="0"/>
              <a:t>Voice (author’s personality)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026386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39333"/>
            <a:ext cx="8229600" cy="478304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What is the author’s personality or voice?</a:t>
            </a:r>
            <a:br>
              <a:rPr lang="en-US" sz="3200" b="1" dirty="0" smtClean="0"/>
            </a:br>
            <a:r>
              <a:rPr lang="en-US" sz="3200" b="1" dirty="0" smtClean="0"/>
              <a:t>How do they establish this voice (look at diction, syntax and imagery)?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22197"/>
            <a:ext cx="8229600" cy="40039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Dry lightning cracks across the skies</a:t>
            </a:r>
          </a:p>
          <a:p>
            <a:pPr marL="0" indent="0">
              <a:buNone/>
            </a:pPr>
            <a:r>
              <a:rPr lang="en-US" sz="2800" dirty="0"/>
              <a:t>Those storm clouds gather in her eyes</a:t>
            </a:r>
          </a:p>
          <a:p>
            <a:pPr marL="0" indent="0">
              <a:buNone/>
            </a:pPr>
            <a:r>
              <a:rPr lang="en-US" sz="2800" dirty="0"/>
              <a:t>Her daddy was a mean old mister</a:t>
            </a:r>
          </a:p>
          <a:p>
            <a:pPr marL="0" indent="0">
              <a:buNone/>
            </a:pPr>
            <a:r>
              <a:rPr lang="en-US" sz="2800" dirty="0"/>
              <a:t>Mama was an angel in the ground</a:t>
            </a:r>
          </a:p>
          <a:p>
            <a:pPr marL="0" indent="0">
              <a:buNone/>
            </a:pPr>
            <a:r>
              <a:rPr lang="en-US" sz="2800" dirty="0"/>
              <a:t>The weather man called for a twister</a:t>
            </a:r>
          </a:p>
          <a:p>
            <a:pPr marL="0" indent="0">
              <a:buNone/>
            </a:pPr>
            <a:r>
              <a:rPr lang="en-US" sz="2800" dirty="0"/>
              <a:t>She prayed blow it down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7832548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2691"/>
            <a:ext cx="8229600" cy="1635135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What is the author’s personality or voice?</a:t>
            </a:r>
            <a:br>
              <a:rPr lang="en-US" sz="3200" b="1" dirty="0" smtClean="0"/>
            </a:br>
            <a:r>
              <a:rPr lang="en-US" sz="3200" b="1" dirty="0" smtClean="0"/>
              <a:t>How do they establish this voice (look at diction, syntax and imagery)?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74382"/>
            <a:ext cx="8229600" cy="39517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How could you be so cold as the winter wind when it breeze </a:t>
            </a:r>
            <a:r>
              <a:rPr lang="en-US" sz="2800" dirty="0" err="1"/>
              <a:t>yo</a:t>
            </a:r>
            <a:endParaRPr lang="en-US" sz="2800" dirty="0"/>
          </a:p>
          <a:p>
            <a:pPr marL="0" indent="0">
              <a:buNone/>
            </a:pPr>
            <a:r>
              <a:rPr lang="en-US" sz="2800" dirty="0"/>
              <a:t>Just remember that you talking to me though</a:t>
            </a:r>
          </a:p>
          <a:p>
            <a:pPr marL="0" indent="0">
              <a:buNone/>
            </a:pPr>
            <a:r>
              <a:rPr lang="en-US" sz="2800" dirty="0"/>
              <a:t>You need to watch the way you talking to me </a:t>
            </a:r>
            <a:r>
              <a:rPr lang="en-US" sz="2800" dirty="0" err="1"/>
              <a:t>yo</a:t>
            </a:r>
            <a:endParaRPr lang="en-US" sz="2800" dirty="0"/>
          </a:p>
          <a:p>
            <a:pPr marL="0" indent="0">
              <a:buNone/>
            </a:pPr>
            <a:r>
              <a:rPr lang="en-US" sz="2800" dirty="0"/>
              <a:t>I mean after all the things that we been through</a:t>
            </a:r>
          </a:p>
          <a:p>
            <a:pPr marL="0" indent="0">
              <a:buNone/>
            </a:pPr>
            <a:r>
              <a:rPr lang="en-US" sz="2800" dirty="0"/>
              <a:t>I mean after all the things we got into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913501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Thesis Statement About Voice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dirty="0"/>
              <a:t>t</a:t>
            </a:r>
            <a:r>
              <a:rPr lang="en-US" dirty="0" smtClean="0"/>
              <a:t>hesis statement is a sentence that expresses your perspective on a topic</a:t>
            </a:r>
          </a:p>
          <a:p>
            <a:r>
              <a:rPr lang="en-US" dirty="0" smtClean="0"/>
              <a:t>It should be able to be supported with evidence</a:t>
            </a:r>
          </a:p>
          <a:p>
            <a:pPr lvl="1"/>
            <a:r>
              <a:rPr lang="en-US" sz="2400" dirty="0" smtClean="0"/>
              <a:t>Example: </a:t>
            </a:r>
            <a:r>
              <a:rPr lang="en-US" sz="2400" b="1" dirty="0" smtClean="0"/>
              <a:t>The author’s voice in paragraph one is dramatic, emotional and even religious.  </a:t>
            </a:r>
          </a:p>
          <a:p>
            <a:pPr lvl="2"/>
            <a:r>
              <a:rPr lang="en-US" sz="2000" dirty="0" smtClean="0"/>
              <a:t>Name one example of diction that supports this perspective</a:t>
            </a:r>
          </a:p>
          <a:p>
            <a:pPr lvl="2"/>
            <a:r>
              <a:rPr lang="en-US" sz="2000" dirty="0" smtClean="0"/>
              <a:t>Name one example of imagery </a:t>
            </a:r>
          </a:p>
          <a:p>
            <a:pPr lvl="2"/>
            <a:r>
              <a:rPr lang="en-US" sz="2000" dirty="0" smtClean="0"/>
              <a:t>How does syntax support this?  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4593137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Paragraph Two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In small groups:</a:t>
            </a:r>
          </a:p>
          <a:p>
            <a:pPr lvl="1"/>
            <a:r>
              <a:rPr lang="en-US" sz="2800" dirty="0" smtClean="0"/>
              <a:t>Write a thesis statement describing the voice of the author in paragraph two</a:t>
            </a:r>
          </a:p>
          <a:p>
            <a:pPr lvl="1"/>
            <a:r>
              <a:rPr lang="en-US" sz="2800" dirty="0" smtClean="0"/>
              <a:t>Choose two pieces of evidence to support </a:t>
            </a:r>
          </a:p>
          <a:p>
            <a:pPr lvl="1"/>
            <a:r>
              <a:rPr lang="en-US" sz="2800" dirty="0" smtClean="0"/>
              <a:t>Be prepared to share out 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813420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Clarity.thmx</Template>
  <TotalTime>40</TotalTime>
  <Words>296</Words>
  <Application>Microsoft Macintosh PowerPoint</Application>
  <PresentationFormat>On-screen Show (4:3)</PresentationFormat>
  <Paragraphs>31</Paragraphs>
  <Slides>6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Clarity</vt:lpstr>
      <vt:lpstr>Establishing Voice</vt:lpstr>
      <vt:lpstr>Voice is… </vt:lpstr>
      <vt:lpstr>What is the author’s personality or voice? How do they establish this voice (look at diction, syntax and imagery)?</vt:lpstr>
      <vt:lpstr>What is the author’s personality or voice? How do they establish this voice (look at diction, syntax and imagery)?</vt:lpstr>
      <vt:lpstr>Thesis Statement About Voice</vt:lpstr>
      <vt:lpstr>Paragraph Two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Establishing Voice</dc:title>
  <dc:creator>Pickerington High School Central</dc:creator>
  <cp:lastModifiedBy>Pickerington Local School District</cp:lastModifiedBy>
  <cp:revision>5</cp:revision>
  <dcterms:created xsi:type="dcterms:W3CDTF">2014-08-28T15:38:28Z</dcterms:created>
  <dcterms:modified xsi:type="dcterms:W3CDTF">2014-08-28T15:39:06Z</dcterms:modified>
</cp:coreProperties>
</file>