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501DD1F9-E825-424C-99F3-AA7D44666D44}" type="datetimeFigureOut">
              <a:rPr lang="en-US" smtClean="0"/>
              <a:pPr/>
              <a:t>2/26/14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94E482EF-B6F3-DA4D-A6CB-64E689BFBF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Blogging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Engaging Audiences with Interactive Texts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Targets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understand how a blog is different from writing an essay. </a:t>
            </a:r>
          </a:p>
          <a:p>
            <a:r>
              <a:rPr lang="en-US" dirty="0" smtClean="0"/>
              <a:t>I can plan writing, research, and multimedia elements to use in a blog post that meets my own intended purposes as a writer.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Write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“blog”?  Describe what writing or reading you have done using the blog format.  </a:t>
            </a:r>
          </a:p>
          <a:p>
            <a:r>
              <a:rPr lang="en-US" dirty="0" smtClean="0"/>
              <a:t>How is traditional “blogging” different from writing as essay?  What can a blog do that an essay cannot? 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a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Topic- one word summary</a:t>
            </a:r>
          </a:p>
          <a:p>
            <a:r>
              <a:rPr lang="en-US" dirty="0" smtClean="0"/>
              <a:t>Angle- author’s position (opinion) on the topic </a:t>
            </a:r>
          </a:p>
          <a:p>
            <a:r>
              <a:rPr lang="en-US" dirty="0" smtClean="0"/>
              <a:t>Audience- group for whom the text is intended  </a:t>
            </a:r>
          </a:p>
          <a:p>
            <a:r>
              <a:rPr lang="en-US" dirty="0" smtClean="0"/>
              <a:t>Purpose- Why did the author write this piece?   </a:t>
            </a:r>
          </a:p>
          <a:p>
            <a:r>
              <a:rPr lang="en-US" dirty="0" smtClean="0"/>
              <a:t>Tone- Attitude of the author as portrayed in the writing style  </a:t>
            </a:r>
          </a:p>
          <a:p>
            <a:r>
              <a:rPr lang="en-US" dirty="0" smtClean="0"/>
              <a:t>Hook- means of grabbing the reader’s attention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Begins with research- determine what other people have to say about a topic</a:t>
            </a:r>
          </a:p>
          <a:p>
            <a:r>
              <a:rPr lang="en-US" dirty="0" smtClean="0"/>
              <a:t>Determine your position in the conversation </a:t>
            </a:r>
          </a:p>
          <a:p>
            <a:r>
              <a:rPr lang="en-US" dirty="0" smtClean="0"/>
              <a:t>Collect needed resources </a:t>
            </a:r>
          </a:p>
          <a:p>
            <a:r>
              <a:rPr lang="en-US" dirty="0" smtClean="0"/>
              <a:t>Begin writing </a:t>
            </a:r>
          </a:p>
          <a:p>
            <a:r>
              <a:rPr lang="en-US" dirty="0" smtClean="0"/>
              <a:t>Set</a:t>
            </a:r>
            <a:r>
              <a:rPr lang="en-US" dirty="0" smtClean="0"/>
              <a:t> </a:t>
            </a:r>
            <a:r>
              <a:rPr lang="en-US" dirty="0" smtClean="0"/>
              <a:t>post </a:t>
            </a:r>
            <a:r>
              <a:rPr lang="en-US" dirty="0" smtClean="0"/>
              <a:t>aside (save as a draft) </a:t>
            </a:r>
            <a:endParaRPr lang="en-US" dirty="0" smtClean="0"/>
          </a:p>
          <a:p>
            <a:r>
              <a:rPr lang="en-US" dirty="0" smtClean="0"/>
              <a:t>Come back, revise, post </a:t>
            </a:r>
            <a:endParaRPr lang="en-US" dirty="0" smtClean="0"/>
          </a:p>
          <a:p>
            <a:r>
              <a:rPr lang="en-US" smtClean="0"/>
              <a:t>Engage in </a:t>
            </a:r>
            <a:r>
              <a:rPr lang="en-US" dirty="0" smtClean="0"/>
              <a:t>a continued conversation about the topic (comments, posting on other blogs etc.)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Aspect.thmx</Template>
  <TotalTime>1343</TotalTime>
  <Words>208</Words>
  <Application>Microsoft Macintosh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Aspect</vt:lpstr>
      <vt:lpstr>Blogging</vt:lpstr>
      <vt:lpstr>Learning Targets </vt:lpstr>
      <vt:lpstr>Quick Write </vt:lpstr>
      <vt:lpstr>Elements of a blog</vt:lpstr>
      <vt:lpstr>Blogging Process</vt:lpstr>
    </vt:vector>
  </TitlesOfParts>
  <Company>Pickerington Local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Blogging</dc:title>
  <dc:creator>Pickerington Local School District</dc:creator>
  <cp:lastModifiedBy>Pickerington Local School District</cp:lastModifiedBy>
  <cp:revision>5</cp:revision>
  <dcterms:created xsi:type="dcterms:W3CDTF">2014-02-26T13:49:45Z</dcterms:created>
  <dcterms:modified xsi:type="dcterms:W3CDTF">2014-02-26T15:21:46Z</dcterms:modified>
</cp:coreProperties>
</file>