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Default Extension="jpeg" ContentType="image/jpeg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72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</a:lstStyle>
          <a:p>
            <a:fld id="{9377E362-78E1-C844-B073-7AFD1BD345C2}" type="datetimeFigureOut">
              <a:rPr lang="en-US" smtClean="0"/>
              <a:pPr/>
              <a:t>2/20/14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</a:lstStyle>
          <a:p>
            <a:fld id="{E8B66D49-6D96-0B4D-9056-E1556EA626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E362-78E1-C844-B073-7AFD1BD345C2}" type="datetimeFigureOut">
              <a:rPr lang="en-US" smtClean="0"/>
              <a:pPr/>
              <a:t>2/20/14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6D49-6D96-0B4D-9056-E1556EA626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377E362-78E1-C844-B073-7AFD1BD345C2}" type="datetimeFigureOut">
              <a:rPr lang="en-US" smtClean="0"/>
              <a:pPr/>
              <a:t>2/20/14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E8B66D49-6D96-0B4D-9056-E1556EA626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E362-78E1-C844-B073-7AFD1BD345C2}" type="datetimeFigureOut">
              <a:rPr lang="en-US" smtClean="0"/>
              <a:pPr/>
              <a:t>2/20/14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6D49-6D96-0B4D-9056-E1556EA626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E362-78E1-C844-B073-7AFD1BD345C2}" type="datetimeFigureOut">
              <a:rPr lang="en-US" smtClean="0"/>
              <a:pPr/>
              <a:t>2/20/14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6D49-6D96-0B4D-9056-E1556EA626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E362-78E1-C844-B073-7AFD1BD345C2}" type="datetimeFigureOut">
              <a:rPr lang="en-US" smtClean="0"/>
              <a:pPr/>
              <a:t>2/20/14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6D49-6D96-0B4D-9056-E1556EA626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377E362-78E1-C844-B073-7AFD1BD345C2}" type="datetimeFigureOut">
              <a:rPr lang="en-US" smtClean="0"/>
              <a:pPr/>
              <a:t>2/20/14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6D49-6D96-0B4D-9056-E1556EA626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E362-78E1-C844-B073-7AFD1BD345C2}" type="datetimeFigureOut">
              <a:rPr lang="en-US" smtClean="0"/>
              <a:pPr/>
              <a:t>2/20/14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6D49-6D96-0B4D-9056-E1556EA626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E362-78E1-C844-B073-7AFD1BD345C2}" type="datetimeFigureOut">
              <a:rPr lang="en-US" smtClean="0"/>
              <a:pPr/>
              <a:t>2/20/14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6D49-6D96-0B4D-9056-E1556EA626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E362-78E1-C844-B073-7AFD1BD345C2}" type="datetimeFigureOut">
              <a:rPr lang="en-US" smtClean="0"/>
              <a:pPr/>
              <a:t>2/20/14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6D49-6D96-0B4D-9056-E1556EA626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9377E362-78E1-C844-B073-7AFD1BD345C2}" type="datetimeFigureOut">
              <a:rPr lang="en-US" smtClean="0"/>
              <a:pPr/>
              <a:t>2/20/14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B66D49-6D96-0B4D-9056-E1556EA626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</a:lstStyle>
          <a:p>
            <a:fld id="{9377E362-78E1-C844-B073-7AFD1BD345C2}" type="datetimeFigureOut">
              <a:rPr lang="en-US" smtClean="0"/>
              <a:pPr/>
              <a:t>2/20/14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</a:lstStyle>
          <a:p>
            <a:fld id="{E8B66D49-6D96-0B4D-9056-E1556EA6266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Annotating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Conversations</a:t>
            </a:r>
          </a:p>
          <a:p>
            <a:r>
              <a:rPr lang="en-US" dirty="0" smtClean="0"/>
              <a:t>With </a:t>
            </a:r>
          </a:p>
          <a:p>
            <a:r>
              <a:rPr lang="en-US" dirty="0" smtClean="0"/>
              <a:t>T</a:t>
            </a:r>
            <a:r>
              <a:rPr lang="en-US" dirty="0" smtClean="0"/>
              <a:t>exts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Targets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can interact and “converse” with a text through the process of annotation.</a:t>
            </a:r>
          </a:p>
          <a:p>
            <a:r>
              <a:rPr lang="en-US" dirty="0" smtClean="0"/>
              <a:t>I can note important elements of a text I may have to reference later in</a:t>
            </a:r>
            <a:r>
              <a:rPr lang="en-US" dirty="0" smtClean="0"/>
              <a:t> </a:t>
            </a:r>
            <a:r>
              <a:rPr lang="en-US" dirty="0" smtClean="0"/>
              <a:t>class discussion</a:t>
            </a:r>
            <a:r>
              <a:rPr lang="en-US" dirty="0" smtClean="0"/>
              <a:t> </a:t>
            </a:r>
            <a:r>
              <a:rPr lang="en-US" dirty="0" smtClean="0"/>
              <a:t>or in my writing. 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Answer the following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you do while you are reading?  What is your reading process? </a:t>
            </a:r>
          </a:p>
          <a:p>
            <a:pPr lvl="1"/>
            <a:r>
              <a:rPr lang="en-US" dirty="0" smtClean="0"/>
              <a:t>How do you know what is important?</a:t>
            </a:r>
          </a:p>
          <a:p>
            <a:pPr lvl="1"/>
            <a:r>
              <a:rPr lang="en-US" dirty="0" smtClean="0"/>
              <a:t>What do you do when you struggle to understand something?</a:t>
            </a:r>
          </a:p>
          <a:p>
            <a:pPr lvl="1"/>
            <a:r>
              <a:rPr lang="en-US" dirty="0" smtClean="0"/>
              <a:t>What is going </a:t>
            </a:r>
            <a:r>
              <a:rPr lang="en-US" dirty="0" smtClean="0"/>
              <a:t>on </a:t>
            </a:r>
            <a:r>
              <a:rPr lang="en-US" dirty="0" smtClean="0"/>
              <a:t>in </a:t>
            </a:r>
            <a:r>
              <a:rPr lang="en-US" dirty="0" smtClean="0"/>
              <a:t>your brain while you are reading?  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Model annotation </a:t>
            </a:r>
          </a:p>
          <a:p>
            <a:r>
              <a:rPr lang="en-US" dirty="0" smtClean="0"/>
              <a:t>Read an article in small groups and practice annotating together </a:t>
            </a:r>
          </a:p>
          <a:p>
            <a:r>
              <a:rPr lang="en-US" dirty="0" smtClean="0"/>
              <a:t>Later, you will choose an article to annotate independently </a:t>
            </a:r>
          </a:p>
          <a:p>
            <a:r>
              <a:rPr lang="en-US" dirty="0" smtClean="0"/>
              <a:t>Goal: Prepare for the Socratic Seminar- so make sure to focus on two things as you read: </a:t>
            </a:r>
          </a:p>
          <a:p>
            <a:pPr lvl="1"/>
            <a:r>
              <a:rPr lang="en-US" dirty="0" smtClean="0"/>
              <a:t>What makes us (humans) who we are?</a:t>
            </a:r>
          </a:p>
          <a:p>
            <a:pPr lvl="1"/>
            <a:r>
              <a:rPr lang="en-US" dirty="0" smtClean="0"/>
              <a:t>What connections can you find to Divergent?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ヒラギノ丸ゴ Pro W4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ヒラギノ丸ゴ Pro W4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Opulent.thmx</Template>
  <TotalTime>57</TotalTime>
  <Words>155</Words>
  <Application>Microsoft Macintosh PowerPoint</Application>
  <PresentationFormat>On-screen Show (4:3)</PresentationFormat>
  <Paragraphs>19</Paragraphs>
  <Slides>4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Opulent</vt:lpstr>
      <vt:lpstr>Annotating</vt:lpstr>
      <vt:lpstr>Learning Targets</vt:lpstr>
      <vt:lpstr>Answer the following Questions</vt:lpstr>
      <vt:lpstr>Agenda</vt:lpstr>
    </vt:vector>
  </TitlesOfParts>
  <Company>Pickerington Local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Annotating Texts</dc:title>
  <dc:creator>Pickerington Local School District</dc:creator>
  <cp:lastModifiedBy>Pickerington Local School District</cp:lastModifiedBy>
  <cp:revision>4</cp:revision>
  <dcterms:created xsi:type="dcterms:W3CDTF">2014-02-20T18:22:56Z</dcterms:created>
  <dcterms:modified xsi:type="dcterms:W3CDTF">2014-02-20T18:35:24Z</dcterms:modified>
</cp:coreProperties>
</file>