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handoutMasterIdLst>
    <p:handoutMasterId r:id="rId27"/>
  </p:handoutMasterIdLst>
  <p:sldIdLst>
    <p:sldId id="256" r:id="rId2"/>
    <p:sldId id="276" r:id="rId3"/>
    <p:sldId id="277" r:id="rId4"/>
    <p:sldId id="260" r:id="rId5"/>
    <p:sldId id="278" r:id="rId6"/>
    <p:sldId id="257" r:id="rId7"/>
    <p:sldId id="258" r:id="rId8"/>
    <p:sldId id="259" r:id="rId9"/>
    <p:sldId id="261" r:id="rId10"/>
    <p:sldId id="262" r:id="rId11"/>
    <p:sldId id="264" r:id="rId12"/>
    <p:sldId id="263" r:id="rId13"/>
    <p:sldId id="266" r:id="rId14"/>
    <p:sldId id="267" r:id="rId15"/>
    <p:sldId id="270" r:id="rId16"/>
    <p:sldId id="268" r:id="rId17"/>
    <p:sldId id="269" r:id="rId18"/>
    <p:sldId id="272" r:id="rId19"/>
    <p:sldId id="271" r:id="rId20"/>
    <p:sldId id="273" r:id="rId21"/>
    <p:sldId id="274" r:id="rId22"/>
    <p:sldId id="275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6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35179-DB2E-FE4A-BFCE-269755C9AA9B}" type="datetimeFigureOut">
              <a:rPr lang="en-US" smtClean="0"/>
              <a:t>12/19/13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5EBBD-33F5-A049-B12A-B086E4512D9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DDD56-C232-DD42-A6CA-E8704B5779C3}" type="datetimeFigureOut">
              <a:rPr lang="en-US" smtClean="0"/>
              <a:pPr/>
              <a:t>12/19/13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FFC72-CDA6-BA40-9920-16719F31EF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ordpress.com" TargetMode="External"/><Relationship Id="rId3" Type="http://schemas.openxmlformats.org/officeDocument/2006/relationships/hyperlink" Target="mailto:pickeringtonschools@gmail.co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Blogging Basics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 Brandi Lust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Why Blog?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ctr">
              <a:buNone/>
            </a:pPr>
            <a:r>
              <a:rPr lang="en-US" b="1" dirty="0" smtClean="0"/>
              <a:t>Student Blog Benefits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Audience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Access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of research and resource integration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of multimedia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Engagement </a:t>
            </a:r>
          </a:p>
          <a:p>
            <a:pPr marL="514350" indent="-514350" algn="ctr">
              <a:buNone/>
            </a:pPr>
            <a:endParaRPr lang="en-US" dirty="0" smtClean="0"/>
          </a:p>
          <a:p>
            <a:pPr marL="514350" indent="-514350" algn="ctr">
              <a:buNone/>
            </a:pPr>
            <a:r>
              <a:rPr lang="en-US" b="1" dirty="0" smtClean="0"/>
              <a:t>Teacher Blog Benefits</a:t>
            </a:r>
          </a:p>
          <a:p>
            <a:pPr marL="514350" indent="-514350" algn="ctr">
              <a:buNone/>
            </a:pP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Modeling writing, research, thinking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“Flipping content”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Providing student access to resources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Communication with other educators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Explore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www.wordpress.com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Login as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User name: </a:t>
            </a:r>
            <a:r>
              <a:rPr lang="en-US" dirty="0" smtClean="0">
                <a:hlinkClick r:id="rId3"/>
              </a:rPr>
              <a:t>pickeringtonschools@gmail.com</a:t>
            </a: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Password: study2hard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Homepage</a:t>
            </a:r>
            <a:endParaRPr lang="en-US" dirty="0"/>
          </a:p>
        </p:txBody>
      </p:sp>
      <p:pic>
        <p:nvPicPr>
          <p:cNvPr id="4" name="Content Placeholder 3" descr="Homepage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2196" r="-2196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Work with a 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“</a:t>
            </a:r>
            <a:r>
              <a:rPr lang="en-US" dirty="0" smtClean="0"/>
              <a:t>My Blogs”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Choose a</a:t>
            </a:r>
            <a:r>
              <a:rPr lang="en-US" dirty="0" smtClean="0"/>
              <a:t> practice blog </a:t>
            </a:r>
            <a:r>
              <a:rPr lang="en-US" dirty="0" smtClean="0"/>
              <a:t>or create a new one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you choose a </a:t>
            </a:r>
            <a:r>
              <a:rPr lang="en-US" dirty="0" smtClean="0"/>
              <a:t>blog already created, </a:t>
            </a:r>
            <a:r>
              <a:rPr lang="en-US" dirty="0" smtClean="0"/>
              <a:t>select “dashboard</a:t>
            </a:r>
            <a:r>
              <a:rPr lang="en-US" dirty="0" smtClean="0"/>
              <a:t>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you make a new one, select “dashboard” after you name your blog and choose a site name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Dashboard</a:t>
            </a:r>
            <a:endParaRPr lang="en-US" dirty="0"/>
          </a:p>
        </p:txBody>
      </p:sp>
      <p:pic>
        <p:nvPicPr>
          <p:cNvPr id="9" name="Content Placeholder 8" descr="Dashboard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11622" r="-11622"/>
          <a:stretch>
            <a:fillRect/>
          </a:stretch>
        </p:blipFill>
        <p:spPr>
          <a:xfrm>
            <a:off x="-374131" y="1143000"/>
            <a:ext cx="9566905" cy="52614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“Appearance”: Themes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9" name="Picture 8" descr="Theme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600200"/>
            <a:ext cx="8255000" cy="38730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“Appearance”: Widgets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</p:txBody>
      </p:sp>
      <p:pic>
        <p:nvPicPr>
          <p:cNvPr id="6" name="Picture 5" descr="Widget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8229600" cy="44319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9555"/>
            <a:ext cx="4623063" cy="473946"/>
          </a:xfrm>
        </p:spPr>
        <p:txBody>
          <a:bodyPr>
            <a:noAutofit/>
          </a:bodyPr>
          <a:lstStyle/>
          <a:p>
            <a:r>
              <a:rPr lang="en-US" sz="3200" dirty="0" smtClean="0"/>
              <a:t>Creating Content: Pages versus Posts</a:t>
            </a:r>
            <a:endParaRPr lang="en-US" sz="3200" dirty="0"/>
          </a:p>
        </p:txBody>
      </p:sp>
      <p:pic>
        <p:nvPicPr>
          <p:cNvPr id="14" name="Content Placeholder 13" descr="Pages.tiff"/>
          <p:cNvPicPr>
            <a:picLocks noGrp="1" noChangeAspect="1"/>
          </p:cNvPicPr>
          <p:nvPr>
            <p:ph idx="1"/>
          </p:nvPr>
        </p:nvPicPr>
        <p:blipFill>
          <a:blip r:embed="rId2"/>
          <a:srcRect t="-46964" b="-46964"/>
          <a:stretch>
            <a:fillRect/>
          </a:stretch>
        </p:blipFill>
        <p:spPr>
          <a:xfrm>
            <a:off x="3014037" y="273049"/>
            <a:ext cx="6129963" cy="7346438"/>
          </a:xfrm>
        </p:spPr>
      </p:pic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457200" y="2881591"/>
            <a:ext cx="2556837" cy="3244571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sz="2000" dirty="0" smtClean="0"/>
              <a:t>Pages have mostly static content 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Examples: links, “about” page, an accumulation of resources etc.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Content: Pages vs. Posts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Posts appear in your “blog” </a:t>
            </a:r>
          </a:p>
          <a:p>
            <a:r>
              <a:rPr lang="en-US" dirty="0" smtClean="0"/>
              <a:t>Each new post appears in the top with all other posts in reverse chronological order</a:t>
            </a:r>
          </a:p>
          <a:p>
            <a:r>
              <a:rPr lang="en-US" dirty="0" smtClean="0"/>
              <a:t>Posts can be searched </a:t>
            </a:r>
          </a:p>
          <a:p>
            <a:r>
              <a:rPr lang="en-US" dirty="0" smtClean="0"/>
              <a:t>Recent posts appear to the side of the blog  </a:t>
            </a:r>
          </a:p>
          <a:p>
            <a:endParaRPr lang="en-US" dirty="0"/>
          </a:p>
        </p:txBody>
      </p:sp>
      <p:pic>
        <p:nvPicPr>
          <p:cNvPr id="5" name="Content Placeholder 4" descr="Posts.tif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20801" r="-20801"/>
          <a:stretch>
            <a:fillRect/>
          </a:stretch>
        </p:blipFill>
        <p:spPr>
          <a:xfrm>
            <a:off x="3664857" y="1417638"/>
            <a:ext cx="5448326" cy="518636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Creating Posts: Linking to Other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US" dirty="0" smtClean="0"/>
              <a:t>5.  Cut and Paste the URL from the search bar</a:t>
            </a:r>
          </a:p>
          <a:p>
            <a:pPr marL="514350" indent="-514350">
              <a:buNone/>
            </a:pPr>
            <a:r>
              <a:rPr lang="en-US" dirty="0" smtClean="0"/>
              <a:t>6.  The “title” will appear as the highlighted text you have already selected</a:t>
            </a:r>
          </a:p>
          <a:p>
            <a:pPr marL="514350" indent="-514350">
              <a:buNone/>
            </a:pPr>
            <a:r>
              <a:rPr lang="en-US" dirty="0" smtClean="0"/>
              <a:t>7.  You can also link to previous posts via an “existing content search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5" name="Content Placeholder 4" descr="Insert Link.tif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5776" b="-5776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Creating Posts: Linking to Other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61657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Type in content you want to be linked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Highlight the intended selection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Select the “infinity symbol”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new dialogue box will pop up</a:t>
            </a:r>
          </a:p>
        </p:txBody>
      </p:sp>
      <p:pic>
        <p:nvPicPr>
          <p:cNvPr id="13" name="Content Placeholder 12" descr="Adding Content.tif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3797" b="-23797"/>
          <a:stretch>
            <a:fillRect/>
          </a:stretch>
        </p:blipFill>
        <p:spPr>
          <a:xfrm>
            <a:off x="3918857" y="782844"/>
            <a:ext cx="4767943" cy="5343320"/>
          </a:xfrm>
        </p:spPr>
      </p:pic>
      <p:cxnSp>
        <p:nvCxnSpPr>
          <p:cNvPr id="15" name="Straight Arrow Connector 14"/>
          <p:cNvCxnSpPr/>
          <p:nvPr/>
        </p:nvCxnSpPr>
        <p:spPr>
          <a:xfrm rot="5400000" flipH="1" flipV="1">
            <a:off x="5869214" y="4744358"/>
            <a:ext cx="762000" cy="5261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Inserting Media: Power Point, Word Documents,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61657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Similar to a link, you type the text you want to be linked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Highlight the text and select the “add media” tab at the top of your post</a:t>
            </a:r>
            <a:endParaRPr lang="en-US" dirty="0"/>
          </a:p>
        </p:txBody>
      </p:sp>
      <p:pic>
        <p:nvPicPr>
          <p:cNvPr id="13" name="Content Placeholder 12" descr="Adding Content.tif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3797" b="-23797"/>
          <a:stretch>
            <a:fillRect/>
          </a:stretch>
        </p:blipFill>
        <p:spPr>
          <a:xfrm>
            <a:off x="3918857" y="782844"/>
            <a:ext cx="4767943" cy="5343320"/>
          </a:xfrm>
        </p:spPr>
      </p:pic>
      <p:cxnSp>
        <p:nvCxnSpPr>
          <p:cNvPr id="7" name="Straight Arrow Connector 6"/>
          <p:cNvCxnSpPr/>
          <p:nvPr/>
        </p:nvCxnSpPr>
        <p:spPr>
          <a:xfrm rot="10800000" flipV="1">
            <a:off x="4807857" y="3211285"/>
            <a:ext cx="961572" cy="7801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70" y="3029859"/>
            <a:ext cx="7892143" cy="526142"/>
          </a:xfrm>
        </p:spPr>
        <p:txBody>
          <a:bodyPr>
            <a:noAutofit/>
          </a:bodyPr>
          <a:lstStyle/>
          <a:p>
            <a:r>
              <a:rPr lang="en-US" sz="2400" dirty="0" smtClean="0"/>
              <a:t>Inserting Media: Power Point, Word Documents, Video</a:t>
            </a:r>
            <a:endParaRPr lang="en-US" sz="2400" dirty="0"/>
          </a:p>
        </p:txBody>
      </p:sp>
      <p:pic>
        <p:nvPicPr>
          <p:cNvPr id="6" name="Content Placeholder 5" descr="Insert Media.tif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30189" b="-30189"/>
          <a:stretch>
            <a:fillRect/>
          </a:stretch>
        </p:blipFill>
        <p:spPr>
          <a:xfrm>
            <a:off x="326571" y="-522798"/>
            <a:ext cx="8164286" cy="4532369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26571" y="3556001"/>
            <a:ext cx="8164286" cy="33019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From here you can: </a:t>
            </a:r>
          </a:p>
          <a:p>
            <a:pPr marL="457200" indent="-457200"/>
            <a:r>
              <a:rPr lang="en-US" sz="2000" dirty="0" smtClean="0"/>
              <a:t>3.  “Insert media” and then “Upload File” and find anything within your current documents to upload (image, file, or video) and then “insert into posts” </a:t>
            </a:r>
          </a:p>
          <a:p>
            <a:pPr marL="457200" indent="-457200">
              <a:buAutoNum type="arabicPeriod" startAt="4"/>
            </a:pPr>
            <a:r>
              <a:rPr lang="en-US" sz="2000" dirty="0" smtClean="0"/>
              <a:t>To insert a video, the easiest thing to do is “insert from YouTube” and search for the video you want; if it is done this way, the video will be able to be played from your post</a:t>
            </a:r>
          </a:p>
          <a:p>
            <a:pPr marL="457200" indent="-457200">
              <a:buAutoNum type="arabicPeriod" startAt="4"/>
            </a:pPr>
            <a:r>
              <a:rPr lang="en-US" sz="2000" dirty="0" smtClean="0"/>
              <a:t>Images will appear in the post; Word documents and Power Point files will not 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Images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File has to be a jpeg file to be uploaded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you have an image that won’t upload, do the following: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Open the file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File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Export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Under “Format” change to “JPEG” 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Posts: Gaining Readers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5457371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creating a new post, there are ways to draw in more readers through creating the following</a:t>
            </a:r>
          </a:p>
          <a:p>
            <a:r>
              <a:rPr lang="en-US" b="1" dirty="0" smtClean="0"/>
              <a:t>Categories</a:t>
            </a:r>
            <a:r>
              <a:rPr lang="en-US" dirty="0" smtClean="0"/>
              <a:t>: “broad grouping of  posts”   </a:t>
            </a:r>
          </a:p>
          <a:p>
            <a:r>
              <a:rPr lang="en-US" b="1" dirty="0" smtClean="0"/>
              <a:t>Tags: </a:t>
            </a:r>
            <a:r>
              <a:rPr lang="en-US" dirty="0" smtClean="0"/>
              <a:t>more specific information about a single post. </a:t>
            </a:r>
          </a:p>
          <a:p>
            <a:r>
              <a:rPr lang="en-US" b="1" dirty="0" smtClean="0"/>
              <a:t>Featured Image: </a:t>
            </a:r>
            <a:r>
              <a:rPr lang="en-US" dirty="0" smtClean="0"/>
              <a:t>will appear in the “reader” feed and with any links to your posts </a:t>
            </a:r>
            <a:endParaRPr lang="en-US" dirty="0"/>
          </a:p>
        </p:txBody>
      </p:sp>
      <p:pic>
        <p:nvPicPr>
          <p:cNvPr id="10" name="Content Placeholder 9" descr="Tags.tif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24040" r="-24040"/>
          <a:stretch>
            <a:fillRect/>
          </a:stretch>
        </p:blipFill>
        <p:spPr>
          <a:xfrm>
            <a:off x="5537200" y="1600200"/>
            <a:ext cx="4038600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Stats</a:t>
            </a:r>
            <a:endParaRPr lang="en-US" sz="3200" dirty="0"/>
          </a:p>
        </p:txBody>
      </p:sp>
      <p:pic>
        <p:nvPicPr>
          <p:cNvPr id="9" name="Content Placeholder 8" descr="Stats.tiff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227" r="-227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>
              <a:buFont typeface="Arial"/>
              <a:buChar char="•"/>
            </a:pPr>
            <a:r>
              <a:rPr lang="en-US" sz="2000" b="1" dirty="0" smtClean="0"/>
              <a:t>Visitors</a:t>
            </a:r>
            <a:r>
              <a:rPr lang="en-US" sz="2000" dirty="0" smtClean="0"/>
              <a:t>: unique individuals who visit blog 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Views: </a:t>
            </a:r>
            <a:r>
              <a:rPr lang="en-US" sz="2000" dirty="0" smtClean="0"/>
              <a:t>Total number of pages or posts viewed 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Tags and Categories </a:t>
            </a:r>
            <a:r>
              <a:rPr lang="en-US" sz="2000" dirty="0" smtClean="0"/>
              <a:t>are listed by popularity </a:t>
            </a:r>
          </a:p>
          <a:p>
            <a:pPr lvl="1">
              <a:buFont typeface="Arial"/>
              <a:buChar char="•"/>
            </a:pPr>
            <a:r>
              <a:rPr lang="en-US" sz="2000" b="1" dirty="0" smtClean="0"/>
              <a:t>Referrers </a:t>
            </a:r>
            <a:r>
              <a:rPr lang="en-US" sz="2000" dirty="0" smtClean="0"/>
              <a:t>show the search engines or social media used to find your blog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“Grab”: Creating Images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Grab is an application</a:t>
            </a:r>
          </a:p>
          <a:p>
            <a:pPr>
              <a:buNone/>
            </a:pPr>
            <a:r>
              <a:rPr lang="en-US" dirty="0" smtClean="0"/>
              <a:t>used to create separate</a:t>
            </a:r>
          </a:p>
          <a:p>
            <a:pPr>
              <a:buNone/>
            </a:pPr>
            <a:r>
              <a:rPr lang="en-US" dirty="0" smtClean="0"/>
              <a:t>image files for items on</a:t>
            </a:r>
          </a:p>
          <a:p>
            <a:pPr>
              <a:buNone/>
            </a:pPr>
            <a:r>
              <a:rPr lang="en-US" dirty="0" smtClean="0"/>
              <a:t>the computer screen: </a:t>
            </a:r>
          </a:p>
          <a:p>
            <a:r>
              <a:rPr lang="en-US" dirty="0" smtClean="0"/>
              <a:t>Internet images </a:t>
            </a:r>
          </a:p>
          <a:p>
            <a:r>
              <a:rPr lang="en-US" dirty="0" smtClean="0"/>
              <a:t>Power Point slides </a:t>
            </a:r>
          </a:p>
          <a:p>
            <a:r>
              <a:rPr lang="en-US" dirty="0" smtClean="0"/>
              <a:t>Screen shots </a:t>
            </a:r>
          </a:p>
          <a:p>
            <a:pPr>
              <a:buNone/>
            </a:pPr>
            <a:r>
              <a:rPr lang="en-US" dirty="0" smtClean="0"/>
              <a:t>Can be used for many</a:t>
            </a:r>
          </a:p>
          <a:p>
            <a:pPr>
              <a:buNone/>
            </a:pPr>
            <a:r>
              <a:rPr lang="en-US" dirty="0" smtClean="0"/>
              <a:t>purposes (presentations and</a:t>
            </a:r>
          </a:p>
          <a:p>
            <a:pPr>
              <a:buNone/>
            </a:pPr>
            <a:r>
              <a:rPr lang="en-US" dirty="0" smtClean="0"/>
              <a:t>handouts included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9" name="Content Placeholder 8" descr="Grab 2.tif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7767" b="-7767"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“Grab”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5007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File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Search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Applications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Grab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Add the file to your dashboard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When you want to use it, click on the scissors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Select “capture” next to File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Use “select” and click and drag over anything on the screen you want to turn into an image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May have to use “export” to change file type for the blog   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Quicktime</a:t>
            </a:r>
            <a:r>
              <a:rPr lang="en-US" dirty="0" smtClean="0"/>
              <a:t> 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144657" cy="49856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err="1" smtClean="0"/>
              <a:t>Quicktime</a:t>
            </a:r>
            <a:r>
              <a:rPr lang="en-US" dirty="0" smtClean="0"/>
              <a:t> can be used to create </a:t>
            </a:r>
          </a:p>
          <a:p>
            <a:pPr>
              <a:buNone/>
            </a:pPr>
            <a:r>
              <a:rPr lang="en-US" dirty="0" smtClean="0"/>
              <a:t>movie, audio and screen recordings </a:t>
            </a:r>
          </a:p>
          <a:p>
            <a:pPr>
              <a:buNone/>
            </a:pPr>
            <a:r>
              <a:rPr lang="en-US" dirty="0" smtClean="0"/>
              <a:t>to post on your blog.  You can create </a:t>
            </a:r>
          </a:p>
          <a:p>
            <a:pPr>
              <a:buNone/>
            </a:pPr>
            <a:r>
              <a:rPr lang="en-US" dirty="0" smtClean="0"/>
              <a:t>a video of a lesson using this in </a:t>
            </a:r>
          </a:p>
          <a:p>
            <a:pPr>
              <a:buNone/>
            </a:pPr>
            <a:r>
              <a:rPr lang="en-US" dirty="0" smtClean="0"/>
              <a:t>conjunctions with  Power Point, you </a:t>
            </a:r>
          </a:p>
          <a:p>
            <a:pPr>
              <a:buNone/>
            </a:pPr>
            <a:r>
              <a:rPr lang="en-US" dirty="0" smtClean="0"/>
              <a:t>can demonstrate or model use of </a:t>
            </a:r>
          </a:p>
          <a:p>
            <a:pPr>
              <a:buNone/>
            </a:pPr>
            <a:r>
              <a:rPr lang="en-US" dirty="0" smtClean="0"/>
              <a:t>technology or writing skills etc.    </a:t>
            </a:r>
            <a:endParaRPr lang="en-US" dirty="0"/>
          </a:p>
        </p:txBody>
      </p:sp>
      <p:pic>
        <p:nvPicPr>
          <p:cNvPr id="5" name="Content Placeholder 4" descr="Quicktime.tiff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t="-12390" b="-12390"/>
          <a:stretch>
            <a:fillRect/>
          </a:stretch>
        </p:blipFill>
        <p:spPr>
          <a:xfrm>
            <a:off x="6676570" y="1672772"/>
            <a:ext cx="2358571" cy="349794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Quicktime 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“File”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</a:p>
          <a:p>
            <a:r>
              <a:rPr lang="en-US" dirty="0" smtClean="0">
                <a:sym typeface="Wingdings"/>
              </a:rPr>
              <a:t>“</a:t>
            </a:r>
            <a:r>
              <a:rPr lang="en-US" dirty="0" err="1" smtClean="0">
                <a:sym typeface="Wingdings"/>
              </a:rPr>
              <a:t>Quicktime</a:t>
            </a:r>
            <a:r>
              <a:rPr lang="en-US" dirty="0" smtClean="0">
                <a:sym typeface="Wingdings"/>
              </a:rPr>
              <a:t> Player”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</a:p>
          <a:p>
            <a:r>
              <a:rPr lang="en-US" dirty="0" smtClean="0">
                <a:sym typeface="Wingdings"/>
              </a:rPr>
              <a:t>“File”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r>
              <a:rPr lang="en-US" dirty="0" smtClean="0"/>
              <a:t> “New Screen Recording” for Power Point or other documents on the computer </a:t>
            </a:r>
          </a:p>
          <a:p>
            <a:r>
              <a:rPr lang="en-US" dirty="0" smtClean="0"/>
              <a:t>“New Video Recording” to use a camera</a:t>
            </a:r>
          </a:p>
          <a:p>
            <a:r>
              <a:rPr lang="en-US" dirty="0" smtClean="0"/>
              <a:t>Can be hooked up to a document camera to record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use Screen Record in </a:t>
            </a:r>
            <a:r>
              <a:rPr lang="en-US" dirty="0" err="1" smtClean="0"/>
              <a:t>Quicktime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“New Screen Recording”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Click the red button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Click for full screen or Click and drag over the selection of the screen you want to record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Click the same button again when finished recording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Name and save the file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Upload your file to your blog using “Upload Media” OR upload to </a:t>
            </a:r>
            <a:r>
              <a:rPr lang="en-US" dirty="0" err="1" smtClean="0"/>
              <a:t>Youtube</a:t>
            </a:r>
            <a:r>
              <a:rPr lang="en-US" dirty="0" smtClean="0"/>
              <a:t> and link to your blog  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Blogs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Teach blogging as a genre and make sure students know vocabulary, norms and practices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Students should examine and evaluate other blogs before creating their own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Begin by having students comment on the teacher’s blog posts first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 students begin to post, choose one student’s content to “repost” on the class blog.  From there, students can more easily build on what other’s are saying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it a contest- most likes on a post, most views, most unique visitors etc.  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Blogging is not the same as Writing an Essay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 blogging as a critical thinking tool that incorporates technology</a:t>
            </a:r>
          </a:p>
          <a:p>
            <a:r>
              <a:rPr lang="en-US" dirty="0" smtClean="0"/>
              <a:t>Mandate the use of research in posts: video, links, images, quotes etc. for different purposes</a:t>
            </a:r>
          </a:p>
          <a:p>
            <a:r>
              <a:rPr lang="en-US" dirty="0" smtClean="0"/>
              <a:t>Use blogs as a way to connect in-class content to outside content/ideas</a:t>
            </a:r>
          </a:p>
          <a:p>
            <a:r>
              <a:rPr lang="en-US" dirty="0" smtClean="0"/>
              <a:t>Example: We have been discussing the topic/theme of ___________ in class.  Find an online resource that deals with this topic/theme and respond to it on your blog beginning with a quote.  Your post must include one image/video.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Commenting on Blog Posts: Stems for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     I </a:t>
            </a:r>
            <a:r>
              <a:rPr lang="en-US" dirty="0" smtClean="0"/>
              <a:t>want to build on. . .</a:t>
            </a:r>
          </a:p>
          <a:p>
            <a:pPr lvl="0"/>
            <a:r>
              <a:rPr lang="en-US" dirty="0" smtClean="0"/>
              <a:t>     I want to connect my thoughts to. . .</a:t>
            </a:r>
          </a:p>
          <a:p>
            <a:pPr lvl="0"/>
            <a:r>
              <a:rPr lang="en-US" dirty="0" smtClean="0"/>
              <a:t>     I agree/disagree with. . . because </a:t>
            </a:r>
          </a:p>
          <a:p>
            <a:pPr lvl="0"/>
            <a:r>
              <a:rPr lang="en-US" dirty="0" smtClean="0"/>
              <a:t>     I have a question about what Cameron said</a:t>
            </a:r>
            <a:r>
              <a:rPr lang="en-US" dirty="0" smtClean="0"/>
              <a:t> </a:t>
            </a:r>
          </a:p>
          <a:p>
            <a:pPr lvl="0">
              <a:buNone/>
            </a:pPr>
            <a:r>
              <a:rPr lang="en-US" dirty="0" smtClean="0"/>
              <a:t>          earlier</a:t>
            </a:r>
            <a:r>
              <a:rPr lang="en-US" dirty="0" smtClean="0"/>
              <a:t>;   	“Cameron, 	you said. . .”.  Did </a:t>
            </a:r>
            <a:r>
              <a:rPr lang="en-US" dirty="0" smtClean="0"/>
              <a:t>you</a:t>
            </a:r>
          </a:p>
          <a:p>
            <a:pPr lvl="0">
              <a:buNone/>
            </a:pPr>
            <a:r>
              <a:rPr lang="en-US" dirty="0" smtClean="0"/>
              <a:t>          mean</a:t>
            </a:r>
            <a:r>
              <a:rPr lang="en-US" dirty="0" smtClean="0"/>
              <a:t>. . .? </a:t>
            </a:r>
          </a:p>
          <a:p>
            <a:pPr lvl="0"/>
            <a:r>
              <a:rPr lang="en-US" dirty="0" smtClean="0"/>
              <a:t>     I’ve changed my mind about ____ based </a:t>
            </a:r>
            <a:r>
              <a:rPr lang="en-US" dirty="0" smtClean="0"/>
              <a:t>on</a:t>
            </a:r>
          </a:p>
          <a:p>
            <a:pPr lvl="0">
              <a:buNone/>
            </a:pPr>
            <a:r>
              <a:rPr lang="en-US" dirty="0" smtClean="0"/>
              <a:t>          </a:t>
            </a:r>
            <a:r>
              <a:rPr lang="en-US" dirty="0" smtClean="0"/>
              <a:t>what ____ or 	what was stated in the text.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     I think</a:t>
            </a:r>
            <a:r>
              <a:rPr lang="en-US" dirty="0" smtClean="0"/>
              <a:t> ___________was </a:t>
            </a:r>
            <a:r>
              <a:rPr lang="en-US" dirty="0" smtClean="0"/>
              <a:t>trying to say. . 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     </a:t>
            </a:r>
            <a:r>
              <a:rPr lang="en-US" dirty="0" smtClean="0"/>
              <a:t>Emily said. . . I 	think/wonder if she meant. . 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1155</Words>
  <Application>Microsoft Macintosh PowerPoint</Application>
  <PresentationFormat>On-screen Show (4:3)</PresentationFormat>
  <Paragraphs>139</Paragraphs>
  <Slides>25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Blogging Basics</vt:lpstr>
      <vt:lpstr>Why Blog?</vt:lpstr>
      <vt:lpstr>To Explore</vt:lpstr>
      <vt:lpstr>Homepage</vt:lpstr>
      <vt:lpstr>To Work with a Blog</vt:lpstr>
      <vt:lpstr>Dashboard</vt:lpstr>
      <vt:lpstr>“Appearance”: Themes</vt:lpstr>
      <vt:lpstr>“Appearance”: Widgets</vt:lpstr>
      <vt:lpstr>Creating Content: Pages versus Posts</vt:lpstr>
      <vt:lpstr>Creating Content: Pages vs. Posts</vt:lpstr>
      <vt:lpstr>Creating Posts: Linking to Other Content</vt:lpstr>
      <vt:lpstr>Creating Posts: Linking to Other Content</vt:lpstr>
      <vt:lpstr>Inserting Media: Power Point, Word Documents, Video</vt:lpstr>
      <vt:lpstr>Inserting Media: Power Point, Word Documents, Video</vt:lpstr>
      <vt:lpstr>Inserting Images</vt:lpstr>
      <vt:lpstr>Creating Posts: Gaining Readers</vt:lpstr>
      <vt:lpstr>Stats</vt:lpstr>
      <vt:lpstr>“Grab”: Creating Images </vt:lpstr>
      <vt:lpstr>Using “Grab”</vt:lpstr>
      <vt:lpstr>Quicktime Player</vt:lpstr>
      <vt:lpstr>Quicktime Player</vt:lpstr>
      <vt:lpstr>To use Screen Record in Quicktime</vt:lpstr>
      <vt:lpstr>Starting Blogs</vt:lpstr>
      <vt:lpstr>Blogging is not the same as Writing an Essay </vt:lpstr>
      <vt:lpstr>Commenting on Blog Posts: Stems for Students</vt:lpstr>
    </vt:vector>
  </TitlesOfParts>
  <Company>Pickerington Local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Blogging Basics</dc:title>
  <dc:creator>Pickerington Local School District</dc:creator>
  <cp:lastModifiedBy>Pickerington Local School District</cp:lastModifiedBy>
  <cp:revision>7</cp:revision>
  <cp:lastPrinted>2013-12-19T17:50:41Z</cp:lastPrinted>
  <dcterms:created xsi:type="dcterms:W3CDTF">2013-12-19T14:55:17Z</dcterms:created>
  <dcterms:modified xsi:type="dcterms:W3CDTF">2013-12-19T19:38:09Z</dcterms:modified>
</cp:coreProperties>
</file>