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Default Extension="tiff" ContentType="image/tiff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2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643E5-5BCC-1B47-B30F-1614A6B1F155}" type="datetimeFigureOut">
              <a:rPr lang="en-US" smtClean="0"/>
              <a:t>9/16/13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8F3FC-02E3-0E43-9227-3E73D14381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Zoom 2 Crop 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812" y="1"/>
            <a:ext cx="6353979" cy="69010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oom 2 Crop 2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661" y="0"/>
            <a:ext cx="6799556" cy="68811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oom 2 Crop 3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776" y="0"/>
            <a:ext cx="712244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oom 2 Crop 4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873" y="-2698"/>
            <a:ext cx="5575057" cy="68965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Pickerington Local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Pickerington Local School District</dc:creator>
  <cp:lastModifiedBy>Pickerington Local School District</cp:lastModifiedBy>
  <cp:revision>1</cp:revision>
  <dcterms:created xsi:type="dcterms:W3CDTF">2013-09-16T15:30:20Z</dcterms:created>
  <dcterms:modified xsi:type="dcterms:W3CDTF">2013-09-16T15:36:21Z</dcterms:modified>
</cp:coreProperties>
</file>